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8"/>
  </p:notesMasterIdLst>
  <p:sldIdLst>
    <p:sldId id="256" r:id="rId2"/>
    <p:sldId id="262" r:id="rId3"/>
    <p:sldId id="263" r:id="rId4"/>
    <p:sldId id="264" r:id="rId5"/>
    <p:sldId id="257" r:id="rId6"/>
    <p:sldId id="265" r:id="rId7"/>
    <p:sldId id="258" r:id="rId8"/>
    <p:sldId id="259" r:id="rId9"/>
    <p:sldId id="261" r:id="rId10"/>
    <p:sldId id="266" r:id="rId11"/>
    <p:sldId id="272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61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3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E63D3B-B18B-4090-86BC-3010BBAC8373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MX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95B48D-C0C6-49FF-8D21-8357828DF992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161026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editar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3475847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95448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5234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536555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415794053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45151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1188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89752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50527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6378625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Editar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895561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78E6CADC-19CA-4B71-8C74-808C563FA1CE}" type="datetimeFigureOut">
              <a:rPr lang="es-MX" smtClean="0"/>
              <a:t>26/04/2023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57531026-3AF1-4443-A02D-19B5648E637E}" type="slidenum">
              <a:rPr lang="es-MX" smtClean="0"/>
              <a:t>‹Nº›</a:t>
            </a:fld>
            <a:endParaRPr lang="es-MX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9990439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uadroTexto 4"/>
          <p:cNvSpPr txBox="1"/>
          <p:nvPr/>
        </p:nvSpPr>
        <p:spPr>
          <a:xfrm>
            <a:off x="2328332" y="1090937"/>
            <a:ext cx="779780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s-ES" sz="1600" dirty="0"/>
              <a:t>INSTITUTO POLITECNICO NACIONAL</a:t>
            </a:r>
          </a:p>
          <a:p>
            <a:pPr algn="ctr"/>
            <a:r>
              <a:rPr lang="es-ES" sz="1600" dirty="0"/>
              <a:t>ESCUELA SUPERIOR DE INGENIERIA TEXTIL</a:t>
            </a:r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   Materia: </a:t>
            </a:r>
          </a:p>
          <a:p>
            <a:pPr algn="ctr"/>
            <a:r>
              <a:rPr lang="es-ES" sz="1600" dirty="0"/>
              <a:t>Diseño de mecanismo por computadora</a:t>
            </a:r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Maestro:</a:t>
            </a:r>
          </a:p>
          <a:p>
            <a:pPr algn="ctr"/>
            <a:r>
              <a:rPr lang="es-ES" sz="1600" dirty="0"/>
              <a:t>Rodolfo Villalobos</a:t>
            </a:r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Actividad:</a:t>
            </a:r>
          </a:p>
          <a:p>
            <a:pPr algn="ctr"/>
            <a:r>
              <a:rPr lang="es-ES" sz="1600" dirty="0"/>
              <a:t>Actividades de clase</a:t>
            </a:r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Grupo: </a:t>
            </a:r>
          </a:p>
          <a:p>
            <a:pPr algn="ctr"/>
            <a:r>
              <a:rPr lang="es-ES" sz="1600" dirty="0"/>
              <a:t>4TM42</a:t>
            </a:r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Alumna:</a:t>
            </a:r>
          </a:p>
          <a:p>
            <a:pPr algn="ctr"/>
            <a:r>
              <a:rPr lang="es-ES" sz="1600" dirty="0" err="1"/>
              <a:t>Mayrin</a:t>
            </a:r>
            <a:r>
              <a:rPr lang="es-ES" sz="1600" dirty="0"/>
              <a:t> Itzel Pérez López</a:t>
            </a:r>
          </a:p>
          <a:p>
            <a:pPr algn="ctr"/>
            <a:endParaRPr lang="es-ES" sz="1600" dirty="0"/>
          </a:p>
          <a:p>
            <a:pPr algn="ctr"/>
            <a:r>
              <a:rPr lang="es-ES" sz="1600" dirty="0"/>
              <a:t> Fecha de entrega:</a:t>
            </a:r>
          </a:p>
          <a:p>
            <a:pPr algn="ctr"/>
            <a:r>
              <a:rPr lang="es-ES" sz="1600" dirty="0"/>
              <a:t>03-03-23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763" b="100000" l="9877" r="88889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177961" y="1131375"/>
            <a:ext cx="987638" cy="1133954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4070" b="92442" l="6433" r="96491">
                        <a14:foregroundMark x1="56725" y1="35465" x2="56725" y2="35465"/>
                        <a14:foregroundMark x1="69591" y1="49419" x2="69591" y2="49419"/>
                        <a14:foregroundMark x1="50292" y1="68023" x2="50292" y2="68023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487279" y="1090937"/>
            <a:ext cx="1042506" cy="104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08541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216067"/>
            <a:ext cx="7553325" cy="1057275"/>
          </a:xfrm>
        </p:spPr>
        <p:txBody>
          <a:bodyPr/>
          <a:lstStyle/>
          <a:p>
            <a:r>
              <a:rPr lang="es-MX" dirty="0"/>
              <a:t>Moldes</a:t>
            </a:r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5290" y="1018013"/>
            <a:ext cx="6267307" cy="3525360"/>
          </a:xfrm>
          <a:prstGeom prst="rect">
            <a:avLst/>
          </a:prstGeom>
        </p:spPr>
      </p:pic>
      <p:sp>
        <p:nvSpPr>
          <p:cNvPr id="5" name="CuadroTexto 4">
            <a:extLst>
              <a:ext uri="{FF2B5EF4-FFF2-40B4-BE49-F238E27FC236}">
                <a16:creationId xmlns:a16="http://schemas.microsoft.com/office/drawing/2014/main" id="{1FE62DFD-9E96-AFD1-9184-28574AD0D064}"/>
              </a:ext>
            </a:extLst>
          </p:cNvPr>
          <p:cNvSpPr txBox="1"/>
          <p:nvPr/>
        </p:nvSpPr>
        <p:spPr>
          <a:xfrm>
            <a:off x="1212980" y="4907902"/>
            <a:ext cx="635414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Comandos: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Arc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Dimensiones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Mirror</a:t>
            </a:r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79144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Lengua</a:t>
            </a:r>
            <a:endParaRPr lang="es-MX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856" y="1512915"/>
            <a:ext cx="6005005" cy="3377815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8271164" y="1428750"/>
            <a:ext cx="27016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COMANDOS: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Cubo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Circulo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 smtClean="0"/>
              <a:t>Subtraer</a:t>
            </a:r>
            <a:endParaRPr lang="es-MX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Cilindro</a:t>
            </a:r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434051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RODAMIENTO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6290" y="1704109"/>
            <a:ext cx="4083549" cy="3507525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6492240" y="1363287"/>
            <a:ext cx="45720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COMANDOS: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Cuadrado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Esferas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 smtClean="0"/>
              <a:t>Extrusion</a:t>
            </a:r>
            <a:endParaRPr lang="es-MX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Sustraer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 smtClean="0"/>
              <a:t>circulos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7193413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varilla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866" y="1493983"/>
            <a:ext cx="6383866" cy="47625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69927" y="1396538"/>
            <a:ext cx="246888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COMANDOS: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E</a:t>
            </a:r>
            <a:r>
              <a:rPr lang="es-MX" dirty="0" smtClean="0"/>
              <a:t>spiral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C</a:t>
            </a:r>
            <a:r>
              <a:rPr lang="es-MX" dirty="0" smtClean="0"/>
              <a:t>ilindro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T</a:t>
            </a:r>
            <a:r>
              <a:rPr lang="es-MX" dirty="0" smtClean="0"/>
              <a:t>riangulo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Sustraer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 smtClean="0"/>
              <a:t>Rotacion</a:t>
            </a:r>
            <a:endParaRPr lang="es-MX" dirty="0" smtClean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29277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Tornillo</a:t>
            </a:r>
            <a:endParaRPr lang="es-MX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3060" y="1496291"/>
            <a:ext cx="6366933" cy="358140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171411" y="1554480"/>
            <a:ext cx="280138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COMANDOS: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Espiral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Triangulo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 smtClean="0"/>
              <a:t>Extruir</a:t>
            </a:r>
            <a:endParaRPr lang="es-MX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Cilindro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 smtClean="0"/>
              <a:t>Subtraer</a:t>
            </a:r>
            <a:endParaRPr lang="es-MX" dirty="0" smtClean="0"/>
          </a:p>
          <a:p>
            <a:endParaRPr lang="es-MX" dirty="0" smtClean="0"/>
          </a:p>
          <a:p>
            <a:endParaRPr lang="es-MX" dirty="0" smtClean="0"/>
          </a:p>
        </p:txBody>
      </p:sp>
    </p:spTree>
    <p:extLst>
      <p:ext uri="{BB962C8B-B14F-4D97-AF65-F5344CB8AC3E}">
        <p14:creationId xmlns:p14="http://schemas.microsoft.com/office/powerpoint/2010/main" val="2678018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cuchillas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7978" y="1590384"/>
            <a:ext cx="6508866" cy="4594860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495607" y="1712422"/>
            <a:ext cx="2909455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COMANDOS: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/>
              <a:t>C</a:t>
            </a:r>
            <a:r>
              <a:rPr lang="es-MX" dirty="0" err="1" smtClean="0"/>
              <a:t>irculos</a:t>
            </a:r>
            <a:endParaRPr lang="es-MX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/>
              <a:t>S</a:t>
            </a:r>
            <a:r>
              <a:rPr lang="es-MX" dirty="0" err="1" smtClean="0"/>
              <a:t>ubtraer</a:t>
            </a:r>
            <a:endParaRPr lang="es-MX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/>
              <a:t>E</a:t>
            </a:r>
            <a:r>
              <a:rPr lang="es-MX" dirty="0" err="1" smtClean="0"/>
              <a:t>xtruir</a:t>
            </a:r>
            <a:endParaRPr lang="es-MX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C</a:t>
            </a:r>
            <a:r>
              <a:rPr lang="es-MX" dirty="0" smtClean="0"/>
              <a:t>ilindro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Cubo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Rotar</a:t>
            </a:r>
          </a:p>
        </p:txBody>
      </p:sp>
    </p:spTree>
    <p:extLst>
      <p:ext uri="{BB962C8B-B14F-4D97-AF65-F5344CB8AC3E}">
        <p14:creationId xmlns:p14="http://schemas.microsoft.com/office/powerpoint/2010/main" val="20910130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Engrane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2966" y="1679170"/>
            <a:ext cx="5325755" cy="2995737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7539644" y="1579418"/>
            <a:ext cx="308402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 smtClean="0"/>
              <a:t>COMANDOS: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Circulo.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Cilindro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smtClean="0"/>
              <a:t>Sustraer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 smtClean="0"/>
              <a:t>Extrusion</a:t>
            </a:r>
            <a:endParaRPr lang="es-MX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 err="1" smtClean="0"/>
              <a:t>lineas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92238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sz="2000"/>
              <a:t>¿QUE ESPERAN DE LA MATERIA?</a:t>
            </a:r>
            <a:r>
              <a:rPr lang="es-ES" sz="2400"/>
              <a:t/>
            </a:r>
            <a:br>
              <a:rPr lang="es-ES" sz="2400"/>
            </a:br>
            <a:r>
              <a:rPr lang="es-ES" sz="2400"/>
              <a:t/>
            </a:r>
            <a:br>
              <a:rPr lang="es-ES" sz="2400"/>
            </a:br>
            <a:r>
              <a:rPr lang="es-ES" sz="2400" dirty="0"/>
              <a:t>Espero desarrollar la habilidad de un nuevo programa de </a:t>
            </a:r>
            <a:r>
              <a:rPr lang="es-ES" sz="2400" dirty="0" err="1"/>
              <a:t>computacion</a:t>
            </a:r>
            <a:r>
              <a:rPr lang="es-ES" sz="2400" dirty="0"/>
              <a:t> y </a:t>
            </a:r>
            <a:r>
              <a:rPr lang="es-ES" sz="2400" dirty="0" err="1"/>
              <a:t>asi</a:t>
            </a:r>
            <a:r>
              <a:rPr lang="es-ES" sz="2400" dirty="0"/>
              <a:t> tener mas oportunidades dentro de la industria textil.​</a:t>
            </a:r>
            <a:endParaRPr lang="es-MX" sz="240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2400" y="2171700"/>
            <a:ext cx="3782483" cy="21181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8294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8906933" cy="795867"/>
          </a:xfrm>
        </p:spPr>
        <p:txBody>
          <a:bodyPr>
            <a:normAutofit fontScale="90000"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s-ES" sz="2200"/>
              <a:t>Lista de mecanismos</a:t>
            </a:r>
            <a:r>
              <a:rPr lang="es-ES"/>
              <a:t/>
            </a:r>
            <a:br>
              <a:rPr lang="es-ES"/>
            </a:br>
            <a:r>
              <a:rPr lang="es-ES"/>
              <a:t/>
            </a:r>
            <a:br>
              <a:rPr lang="es-ES"/>
            </a:br>
            <a:r>
              <a:rPr lang="es-ES" sz="1300"/>
              <a:t>Transmisión lineal (poleas,palancas): Transmite el movimiento, fuerza y potencia por un motor de manera lineal a otro punto​</a:t>
            </a:r>
            <a:br>
              <a:rPr lang="es-ES" sz="1300"/>
            </a:br>
            <a:r>
              <a:rPr lang="es-ES" sz="1300"/>
              <a:t/>
            </a:r>
            <a:br>
              <a:rPr lang="es-ES" sz="1300"/>
            </a:br>
            <a:r>
              <a:rPr lang="es-ES" sz="1300"/>
              <a:t>Mecanismos de transmisión circular: en este caso, el elemento de entrada y el elemento de salida tienen movimiento circular. </a:t>
            </a:r>
            <a:r>
              <a:rPr lang="es-ES" sz="1300" dirty="0"/>
              <a:t>Ejemplo: Los sistemas de engranajes.​</a:t>
            </a:r>
            <a:br>
              <a:rPr lang="es-ES" sz="1300" dirty="0"/>
            </a:br>
            <a:r>
              <a:rPr lang="es-ES" sz="1300" dirty="0"/>
              <a:t/>
            </a:r>
            <a:br>
              <a:rPr lang="es-ES" sz="1300" dirty="0"/>
            </a:br>
            <a:r>
              <a:rPr lang="es-ES" sz="1300" dirty="0"/>
              <a:t>Mecanismos de transmisión lineal: en este caso, el elemento de entrada y el elemento de salida tienen movimiento lineal. Ejemplo: La palanca.​</a:t>
            </a:r>
            <a:br>
              <a:rPr lang="es-ES" sz="1300" dirty="0"/>
            </a:br>
            <a:r>
              <a:rPr lang="es-ES" sz="1300" dirty="0"/>
              <a:t/>
            </a:r>
            <a:br>
              <a:rPr lang="es-ES" sz="1300" dirty="0"/>
            </a:br>
            <a:r>
              <a:rPr lang="es-ES" sz="1300" dirty="0"/>
              <a:t>Sistema de deposito </a:t>
            </a:r>
            <a:r>
              <a:rPr lang="es-ES" sz="1300" dirty="0" err="1"/>
              <a:t>unitario:está</a:t>
            </a:r>
            <a:r>
              <a:rPr lang="es-ES" sz="1300" dirty="0"/>
              <a:t> fabricado de tal manera que todos los elementos que lo componen, </a:t>
            </a:r>
            <a:r>
              <a:rPr lang="es-ES" sz="1300" dirty="0" err="1"/>
              <a:t>estan</a:t>
            </a:r>
            <a:r>
              <a:rPr lang="es-ES" sz="1300" dirty="0"/>
              <a:t> posicionados en una sola unidad​</a:t>
            </a:r>
            <a:br>
              <a:rPr lang="es-ES" sz="1300" dirty="0"/>
            </a:br>
            <a:r>
              <a:rPr lang="es-ES" sz="1300" dirty="0"/>
              <a:t/>
            </a:r>
            <a:br>
              <a:rPr lang="es-ES" sz="1300" dirty="0"/>
            </a:br>
            <a:r>
              <a:rPr lang="es-ES" sz="1300" dirty="0"/>
              <a:t>El sistema biela-manivela es un mecanismo articulado plano constituido por cuatro elementos: soporte, manivela, biela y pistón. El objetivo de este mecanismo es transformar un movimiento rectilíneo en otro circular </a:t>
            </a:r>
            <a:r>
              <a:rPr lang="es-ES" sz="1300" dirty="0" err="1"/>
              <a:t>oviceversa</a:t>
            </a:r>
            <a:r>
              <a:rPr lang="es-ES" sz="1300" dirty="0"/>
              <a:t>.​</a:t>
            </a:r>
            <a:br>
              <a:rPr lang="es-ES" sz="1300" dirty="0"/>
            </a:br>
            <a:r>
              <a:rPr lang="es-ES" sz="1300" dirty="0"/>
              <a:t/>
            </a:r>
            <a:br>
              <a:rPr lang="es-ES" sz="1300" dirty="0"/>
            </a:br>
            <a:r>
              <a:rPr lang="es-ES" sz="1300" dirty="0"/>
              <a:t>Mecanismos de transmisión circular: Son los que llevan a cabo el movimiento por medio de un sistema </a:t>
            </a:r>
            <a:r>
              <a:rPr lang="es-ES" sz="1300" dirty="0" err="1"/>
              <a:t>dpoleas</a:t>
            </a:r>
            <a:r>
              <a:rPr lang="es-ES" sz="1300" dirty="0"/>
              <a:t> con correa, por ruedas de fricción,  un tren de poleas, de un tornillo, con engranes o ruedas dental​</a:t>
            </a:r>
            <a:br>
              <a:rPr lang="es-ES" sz="1300" dirty="0"/>
            </a:br>
            <a:r>
              <a:rPr lang="es-ES" sz="1300" dirty="0"/>
              <a:t/>
            </a:r>
            <a:br>
              <a:rPr lang="es-ES" sz="1300" dirty="0"/>
            </a:br>
            <a:r>
              <a:rPr lang="es-ES" sz="1300" dirty="0"/>
              <a:t>En el motor del automóvil el conjunto del pistón, biela y cigüeñal, tiene la doble misión de transmitir la fuerza originada en la combustión y transformar el movimiento alternativo del pistón en movimiento de rotación en el cigüeña.​</a:t>
            </a:r>
            <a:br>
              <a:rPr lang="es-ES" sz="1300" dirty="0"/>
            </a:br>
            <a:r>
              <a:rPr lang="es-ES" sz="1300" dirty="0"/>
              <a:t/>
            </a:r>
            <a:br>
              <a:rPr lang="es-ES" sz="1300" dirty="0"/>
            </a:br>
            <a:r>
              <a:rPr lang="es-ES" sz="1300" dirty="0"/>
              <a:t>Mecanismo de </a:t>
            </a:r>
            <a:r>
              <a:rPr lang="es-ES" sz="1300" dirty="0" err="1"/>
              <a:t>transmision</a:t>
            </a:r>
            <a:r>
              <a:rPr lang="es-ES" sz="1300" dirty="0"/>
              <a:t> de movimiento: son mecanismos que transmiten el </a:t>
            </a:r>
            <a:r>
              <a:rPr lang="es-ES" sz="1300" dirty="0" err="1"/>
              <a:t>movimiento,fuerza</a:t>
            </a:r>
            <a:r>
              <a:rPr lang="es-ES" sz="1300" dirty="0"/>
              <a:t> y potencia de un punto a otro sin cambiar la naturaleza de este​</a:t>
            </a:r>
            <a:br>
              <a:rPr lang="es-ES" sz="1300" dirty="0"/>
            </a:br>
            <a:r>
              <a:rPr lang="es-ES" sz="1300" dirty="0"/>
              <a:t/>
            </a:r>
            <a:br>
              <a:rPr lang="es-ES" sz="1300" dirty="0"/>
            </a:br>
            <a:r>
              <a:rPr lang="es-ES" sz="1300" dirty="0"/>
              <a:t>Transmisión circular lineal: Mediante levas, </a:t>
            </a:r>
            <a:r>
              <a:rPr lang="es-ES" sz="1300" dirty="0" err="1"/>
              <a:t>excentricas</a:t>
            </a:r>
            <a:r>
              <a:rPr lang="es-ES" sz="1300" dirty="0"/>
              <a:t> o conjuntos de biela-manivela, se transforma el giro del motor en desplazamiento </a:t>
            </a:r>
            <a:r>
              <a:rPr lang="es-ES" sz="1300" dirty="0" err="1"/>
              <a:t>vaiven</a:t>
            </a:r>
            <a:r>
              <a:rPr lang="es-ES" sz="1300" dirty="0"/>
              <a:t>. ​</a:t>
            </a:r>
            <a:br>
              <a:rPr lang="es-ES" sz="1300" dirty="0"/>
            </a:br>
            <a:endParaRPr lang="es-MX" sz="1300"/>
          </a:p>
        </p:txBody>
      </p:sp>
      <p:sp>
        <p:nvSpPr>
          <p:cNvPr id="4" name="Rectángulo 3"/>
          <p:cNvSpPr/>
          <p:nvPr/>
        </p:nvSpPr>
        <p:spPr>
          <a:xfrm>
            <a:off x="5974813" y="3244334"/>
            <a:ext cx="2423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23684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21518" t="21693" r="7488" b="7477"/>
          <a:stretch/>
        </p:blipFill>
        <p:spPr>
          <a:xfrm>
            <a:off x="2044931" y="97835"/>
            <a:ext cx="4305066" cy="2415995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 rotWithShape="1">
          <a:blip r:embed="rId3"/>
          <a:srcRect l="21742" t="21588" r="7315" b="7208"/>
          <a:stretch/>
        </p:blipFill>
        <p:spPr>
          <a:xfrm>
            <a:off x="7222834" y="2513830"/>
            <a:ext cx="4108038" cy="231925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 rotWithShape="1">
          <a:blip r:embed="rId4"/>
          <a:srcRect l="21125" t="21648" r="7478" b="7509"/>
          <a:stretch/>
        </p:blipFill>
        <p:spPr>
          <a:xfrm>
            <a:off x="1608275" y="4197927"/>
            <a:ext cx="4259583" cy="237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5824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756127" y="112341"/>
            <a:ext cx="10571998" cy="970450"/>
          </a:xfrm>
        </p:spPr>
        <p:txBody>
          <a:bodyPr>
            <a:normAutofit/>
          </a:bodyPr>
          <a:lstStyle/>
          <a:p>
            <a:r>
              <a:rPr lang="es-ES" sz="4000" dirty="0">
                <a:latin typeface="Arial Black" panose="020B0A04020102020204" pitchFamily="34" charset="0"/>
              </a:rPr>
              <a:t>Tela</a:t>
            </a:r>
            <a:endParaRPr lang="es-MX" sz="4000" dirty="0">
              <a:latin typeface="Arial Black" panose="020B0A04020102020204" pitchFamily="34" charset="0"/>
            </a:endParaRPr>
          </a:p>
        </p:txBody>
      </p:sp>
      <p:pic>
        <p:nvPicPr>
          <p:cNvPr id="6" name="Marcador de contenido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80902" y="1230284"/>
            <a:ext cx="4514995" cy="2910666"/>
          </a:xfrm>
          <a:prstGeom prst="rect">
            <a:avLst/>
          </a:prstGeom>
        </p:spPr>
      </p:pic>
      <p:sp>
        <p:nvSpPr>
          <p:cNvPr id="7" name="CuadroTexto 6"/>
          <p:cNvSpPr txBox="1"/>
          <p:nvPr/>
        </p:nvSpPr>
        <p:spPr>
          <a:xfrm>
            <a:off x="756127" y="4288443"/>
            <a:ext cx="46032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Comandos:</a:t>
            </a:r>
          </a:p>
          <a:p>
            <a:r>
              <a:rPr lang="es-ES" dirty="0"/>
              <a:t>Line :separación de líneas de 0.15</a:t>
            </a:r>
          </a:p>
          <a:p>
            <a:r>
              <a:rPr lang="es-ES" dirty="0" err="1"/>
              <a:t>Copy</a:t>
            </a:r>
            <a:r>
              <a:rPr lang="es-ES" dirty="0"/>
              <a:t>: copiar 10 líneas y pegar a una distancia de 0.15</a:t>
            </a:r>
          </a:p>
          <a:p>
            <a:r>
              <a:rPr lang="es-ES" dirty="0"/>
              <a:t>Dimensión: la utilizamos para dar color a las líneas</a:t>
            </a:r>
          </a:p>
          <a:p>
            <a:endParaRPr lang="es-MX" dirty="0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3847" y="1230284"/>
            <a:ext cx="5162003" cy="2903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366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Cuadro</a:t>
            </a:r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9504" y="1321723"/>
            <a:ext cx="5196171" cy="2922846"/>
          </a:xfrm>
          <a:prstGeom prst="rect">
            <a:avLst/>
          </a:prstGeom>
        </p:spPr>
      </p:pic>
      <p:sp>
        <p:nvSpPr>
          <p:cNvPr id="5" name="CuadroTexto 4"/>
          <p:cNvSpPr txBox="1"/>
          <p:nvPr/>
        </p:nvSpPr>
        <p:spPr>
          <a:xfrm>
            <a:off x="1469504" y="4538749"/>
            <a:ext cx="538018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Comandos:</a:t>
            </a:r>
          </a:p>
          <a:p>
            <a:r>
              <a:rPr lang="es-ES" dirty="0" err="1"/>
              <a:t>Notepad</a:t>
            </a:r>
            <a:r>
              <a:rPr lang="es-ES" dirty="0"/>
              <a:t> :</a:t>
            </a:r>
          </a:p>
          <a:p>
            <a:r>
              <a:rPr lang="es-ES" dirty="0"/>
              <a:t>Colocamos </a:t>
            </a:r>
            <a:r>
              <a:rPr lang="es-ES" dirty="0" err="1"/>
              <a:t>coordenas</a:t>
            </a:r>
            <a:r>
              <a:rPr lang="es-ES" dirty="0"/>
              <a:t> en block de notas</a:t>
            </a:r>
          </a:p>
          <a:p>
            <a:r>
              <a:rPr lang="es-ES" dirty="0" err="1"/>
              <a:t>Scrip</a:t>
            </a:r>
            <a:r>
              <a:rPr lang="es-ES" dirty="0"/>
              <a:t> 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4654" y="1321723"/>
            <a:ext cx="4717861" cy="2653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613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54720" y="1654233"/>
            <a:ext cx="5087934" cy="2861963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CuadroTexto 5"/>
          <p:cNvSpPr txBox="1"/>
          <p:nvPr/>
        </p:nvSpPr>
        <p:spPr>
          <a:xfrm>
            <a:off x="1729047" y="4771505"/>
            <a:ext cx="63093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Comandos:</a:t>
            </a:r>
          </a:p>
          <a:p>
            <a:r>
              <a:rPr lang="es-ES" dirty="0" err="1"/>
              <a:t>Circle</a:t>
            </a:r>
            <a:r>
              <a:rPr lang="es-ES" dirty="0">
                <a:sym typeface="Wingdings" panose="05000000000000000000" pitchFamily="2" charset="2"/>
              </a:rPr>
              <a:t>:  </a:t>
            </a:r>
            <a:r>
              <a:rPr lang="es-ES">
                <a:sym typeface="Wingdings" panose="05000000000000000000" pitchFamily="2" charset="2"/>
              </a:rPr>
              <a:t>(center-diameter)</a:t>
            </a:r>
            <a:r>
              <a:rPr lang="es-ES"/>
              <a:t>utilice </a:t>
            </a:r>
            <a:r>
              <a:rPr lang="es-ES" dirty="0"/>
              <a:t>este mando para colocar distintos tamaños de </a:t>
            </a:r>
            <a:r>
              <a:rPr lang="es-ES" dirty="0" err="1"/>
              <a:t>circulos</a:t>
            </a:r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520891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Tela de punto</a:t>
            </a:r>
            <a:endParaRPr lang="es-MX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330034"/>
            <a:ext cx="5424005" cy="3051003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1296785" y="4663440"/>
            <a:ext cx="57524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Comandos:</a:t>
            </a:r>
          </a:p>
          <a:p>
            <a:r>
              <a:rPr lang="es-ES" dirty="0" err="1"/>
              <a:t>Lines</a:t>
            </a:r>
            <a:r>
              <a:rPr lang="es-ES" dirty="0"/>
              <a:t> de 75 y 105 de Angulo</a:t>
            </a:r>
          </a:p>
          <a:p>
            <a:r>
              <a:rPr lang="es-ES" dirty="0" err="1"/>
              <a:t>Circle</a:t>
            </a:r>
            <a:r>
              <a:rPr lang="es-ES" dirty="0"/>
              <a:t> para colocar medio circulo</a:t>
            </a:r>
          </a:p>
          <a:p>
            <a:r>
              <a:rPr lang="es-ES" dirty="0" err="1"/>
              <a:t>Cipy</a:t>
            </a:r>
            <a:r>
              <a:rPr lang="es-ES" dirty="0"/>
              <a:t> para colocar la formar la tela 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73700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7901" y="966379"/>
            <a:ext cx="7464652" cy="3975724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60228853-70B0-E2D8-FD66-343E44CC0943}"/>
              </a:ext>
            </a:extLst>
          </p:cNvPr>
          <p:cNvSpPr txBox="1"/>
          <p:nvPr/>
        </p:nvSpPr>
        <p:spPr>
          <a:xfrm>
            <a:off x="1061746" y="395190"/>
            <a:ext cx="47866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dirty="0"/>
              <a:t>CASAS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865FEA5-4E66-DB6A-F189-7FEFB355402A}"/>
              </a:ext>
            </a:extLst>
          </p:cNvPr>
          <p:cNvSpPr txBox="1"/>
          <p:nvPr/>
        </p:nvSpPr>
        <p:spPr>
          <a:xfrm>
            <a:off x="1156996" y="5337110"/>
            <a:ext cx="809897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COMANDOS: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Se utilizo el rectángulo       </a:t>
            </a:r>
            <a:r>
              <a:rPr lang="es-ES" dirty="0" err="1"/>
              <a:t>scaley</a:t>
            </a:r>
            <a:r>
              <a:rPr lang="es-E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Line                                       Hatch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/>
              <a:t>Arrey   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ES" dirty="0" err="1"/>
              <a:t>mirror</a:t>
            </a: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750455840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Azul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TM10001105[[fn=Recorte]]</Template>
  <TotalTime>243</TotalTime>
  <Words>201</Words>
  <Application>Microsoft Office PowerPoint</Application>
  <PresentationFormat>Panorámica</PresentationFormat>
  <Paragraphs>94</Paragraphs>
  <Slides>16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16</vt:i4>
      </vt:variant>
    </vt:vector>
  </HeadingPairs>
  <TitlesOfParts>
    <vt:vector size="22" baseType="lpstr">
      <vt:lpstr>Arial</vt:lpstr>
      <vt:lpstr>Arial Black</vt:lpstr>
      <vt:lpstr>Calibri</vt:lpstr>
      <vt:lpstr>Franklin Gothic Book</vt:lpstr>
      <vt:lpstr>Wingdings</vt:lpstr>
      <vt:lpstr>Crop</vt:lpstr>
      <vt:lpstr>Presentación de PowerPoint</vt:lpstr>
      <vt:lpstr>¿QUE ESPERAN DE LA MATERIA?  Espero desarrollar la habilidad de un nuevo programa de computacion y asi tener mas oportunidades dentro de la industria textil.​</vt:lpstr>
      <vt:lpstr>Lista de mecanismos  Transmisión lineal (poleas,palancas): Transmite el movimiento, fuerza y potencia por un motor de manera lineal a otro punto​  Mecanismos de transmisión circular: en este caso, el elemento de entrada y el elemento de salida tienen movimiento circular. Ejemplo: Los sistemas de engranajes.​  Mecanismos de transmisión lineal: en este caso, el elemento de entrada y el elemento de salida tienen movimiento lineal. Ejemplo: La palanca.​  Sistema de deposito unitario:está fabricado de tal manera que todos los elementos que lo componen, estan posicionados en una sola unidad​  El sistema biela-manivela es un mecanismo articulado plano constituido por cuatro elementos: soporte, manivela, biela y pistón. El objetivo de este mecanismo es transformar un movimiento rectilíneo en otro circular oviceversa.​  Mecanismos de transmisión circular: Son los que llevan a cabo el movimiento por medio de un sistema dpoleas con correa, por ruedas de fricción,  un tren de poleas, de un tornillo, con engranes o ruedas dental​  En el motor del automóvil el conjunto del pistón, biela y cigüeñal, tiene la doble misión de transmitir la fuerza originada en la combustión y transformar el movimiento alternativo del pistón en movimiento de rotación en el cigüeña.​  Mecanismo de transmision de movimiento: son mecanismos que transmiten el movimiento,fuerza y potencia de un punto a otro sin cambiar la naturaleza de este​  Transmisión circular lineal: Mediante levas, excentricas o conjuntos de biela-manivela, se transforma el giro del motor en desplazamiento vaiven. ​ </vt:lpstr>
      <vt:lpstr>Presentación de PowerPoint</vt:lpstr>
      <vt:lpstr>Tela</vt:lpstr>
      <vt:lpstr>Cuadro</vt:lpstr>
      <vt:lpstr>Presentación de PowerPoint</vt:lpstr>
      <vt:lpstr>Tela de punto</vt:lpstr>
      <vt:lpstr>Presentación de PowerPoint</vt:lpstr>
      <vt:lpstr>Moldes</vt:lpstr>
      <vt:lpstr>Lengua</vt:lpstr>
      <vt:lpstr>RODAMIENTO</vt:lpstr>
      <vt:lpstr>varilla</vt:lpstr>
      <vt:lpstr>Tornillo</vt:lpstr>
      <vt:lpstr>cuchillas</vt:lpstr>
      <vt:lpstr>Engrane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USUARIO</dc:creator>
  <cp:lastModifiedBy>USUARIO</cp:lastModifiedBy>
  <cp:revision>18</cp:revision>
  <dcterms:created xsi:type="dcterms:W3CDTF">2023-03-03T16:38:12Z</dcterms:created>
  <dcterms:modified xsi:type="dcterms:W3CDTF">2023-04-26T21:23:17Z</dcterms:modified>
</cp:coreProperties>
</file>

<file path=docProps/thumbnail.jpeg>
</file>